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21"/>
  </p:normalViewPr>
  <p:slideViewPr>
    <p:cSldViewPr snapToGrid="0" snapToObjects="1">
      <p:cViewPr varScale="1">
        <p:scale>
          <a:sx n="108" d="100"/>
          <a:sy n="108" d="100"/>
        </p:scale>
        <p:origin x="7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DC95-807B-D444-A2E2-11A29DAF7B19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FAE1D-899C-B640-B7A0-FED52E4FE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52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DC95-807B-D444-A2E2-11A29DAF7B19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FAE1D-899C-B640-B7A0-FED52E4FE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44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DC95-807B-D444-A2E2-11A29DAF7B19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FAE1D-899C-B640-B7A0-FED52E4FE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95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DC95-807B-D444-A2E2-11A29DAF7B19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FAE1D-899C-B640-B7A0-FED52E4FE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19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DC95-807B-D444-A2E2-11A29DAF7B19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FAE1D-899C-B640-B7A0-FED52E4FE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82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DC95-807B-D444-A2E2-11A29DAF7B19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FAE1D-899C-B640-B7A0-FED52E4FE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21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DC95-807B-D444-A2E2-11A29DAF7B19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FAE1D-899C-B640-B7A0-FED52E4FEB6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707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DC95-807B-D444-A2E2-11A29DAF7B19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FAE1D-899C-B640-B7A0-FED52E4FE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6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DC95-807B-D444-A2E2-11A29DAF7B19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FAE1D-899C-B640-B7A0-FED52E4FE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146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DC95-807B-D444-A2E2-11A29DAF7B19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FAE1D-899C-B640-B7A0-FED52E4FE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09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E366DC95-807B-D444-A2E2-11A29DAF7B19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FAE1D-899C-B640-B7A0-FED52E4FE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56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E366DC95-807B-D444-A2E2-11A29DAF7B19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C8FFAE1D-899C-B640-B7A0-FED52E4FE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915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African Economic Crisis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Wilbertiny Jean-Marie</a:t>
            </a:r>
            <a:br>
              <a:rPr lang="en-US" dirty="0" smtClean="0"/>
            </a:br>
            <a:r>
              <a:rPr lang="en-US" dirty="0" smtClean="0"/>
              <a:t>CS544 Term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46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 limit theorem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999" y="2253917"/>
            <a:ext cx="6834002" cy="45209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94224" y="2253917"/>
            <a:ext cx="260861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Total Population</a:t>
            </a:r>
          </a:p>
          <a:p>
            <a:r>
              <a:rPr lang="en-US" dirty="0"/>
              <a:t># mean = 35.61379</a:t>
            </a:r>
          </a:p>
          <a:p>
            <a:r>
              <a:rPr lang="en-US" dirty="0"/>
              <a:t># </a:t>
            </a:r>
            <a:r>
              <a:rPr lang="en-US" dirty="0" err="1"/>
              <a:t>sd</a:t>
            </a:r>
            <a:r>
              <a:rPr lang="en-US" dirty="0"/>
              <a:t> = 23.6924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# sample 2, plot 2</a:t>
            </a:r>
          </a:p>
          <a:p>
            <a:r>
              <a:rPr lang="en-US" dirty="0"/>
              <a:t># mean = 40.92</a:t>
            </a:r>
          </a:p>
          <a:p>
            <a:r>
              <a:rPr lang="en-US" dirty="0"/>
              <a:t># </a:t>
            </a:r>
            <a:r>
              <a:rPr lang="en-US" dirty="0" err="1"/>
              <a:t>sd</a:t>
            </a:r>
            <a:r>
              <a:rPr lang="en-US" dirty="0"/>
              <a:t> = 24.58984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# sample 3, plot 3</a:t>
            </a:r>
          </a:p>
          <a:p>
            <a:r>
              <a:rPr lang="en-US" dirty="0"/>
              <a:t># mean = 36.32</a:t>
            </a:r>
          </a:p>
          <a:p>
            <a:r>
              <a:rPr lang="en-US" dirty="0"/>
              <a:t># </a:t>
            </a:r>
            <a:r>
              <a:rPr lang="en-US" dirty="0" err="1"/>
              <a:t>sd</a:t>
            </a:r>
            <a:r>
              <a:rPr lang="en-US" dirty="0"/>
              <a:t> = 24.53861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# sample 4, plot 4</a:t>
            </a:r>
          </a:p>
          <a:p>
            <a:r>
              <a:rPr lang="en-US" dirty="0"/>
              <a:t># mean = 35.61538</a:t>
            </a:r>
          </a:p>
          <a:p>
            <a:r>
              <a:rPr lang="en-US" dirty="0"/>
              <a:t># </a:t>
            </a:r>
            <a:r>
              <a:rPr lang="en-US" dirty="0" err="1"/>
              <a:t>sd</a:t>
            </a:r>
            <a:r>
              <a:rPr lang="en-US" dirty="0"/>
              <a:t> = 24.59857</a:t>
            </a:r>
          </a:p>
          <a:p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82088" y="2802576"/>
            <a:ext cx="23156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Year variable within this African Economic Crisis dataset, demonstrates a Normal Distribution when plotted. </a:t>
            </a:r>
          </a:p>
          <a:p>
            <a:endParaRPr lang="en-US" dirty="0"/>
          </a:p>
          <a:p>
            <a:r>
              <a:rPr lang="en-US" dirty="0" smtClean="0"/>
              <a:t>Notice the graphs that are outputted all show a normal distribution.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92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565" y="2351478"/>
            <a:ext cx="6560869" cy="43402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37766" y="3218213"/>
            <a:ext cx="20425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 Size of 25, on cc3 variable.</a:t>
            </a:r>
          </a:p>
          <a:p>
            <a:endParaRPr lang="en-US" dirty="0"/>
          </a:p>
          <a:p>
            <a:r>
              <a:rPr lang="en-US" dirty="0"/>
              <a:t>c</a:t>
            </a:r>
            <a:r>
              <a:rPr lang="en-US" dirty="0" smtClean="0"/>
              <a:t>c3 </a:t>
            </a:r>
            <a:r>
              <a:rPr lang="mr-IN" dirty="0" smtClean="0"/>
              <a:t>–</a:t>
            </a:r>
            <a:r>
              <a:rPr lang="en-US" dirty="0" smtClean="0"/>
              <a:t> 3 letter country code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28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pic>
        <p:nvPicPr>
          <p:cNvPr id="1028" name="Picture 4" descr="https://static.parade.com/wp-content/uploads/2013/07/roller-coaster-ft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65" y="2401661"/>
            <a:ext cx="6638306" cy="414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277101" y="2213973"/>
            <a:ext cx="25413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African economic crisis is not drastic.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analysis proves that although certain factors within the dataset show bits of debt, and inaccuracies, the economy will shift with time.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economy will have good times, and bad times. The year variable proves this statement.</a:t>
            </a:r>
          </a:p>
        </p:txBody>
      </p:sp>
    </p:spTree>
    <p:extLst>
      <p:ext uri="{BB962C8B-B14F-4D97-AF65-F5344CB8AC3E}">
        <p14:creationId xmlns:p14="http://schemas.microsoft.com/office/powerpoint/2010/main" val="104889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Objective: Gain more understanding on the current landscape of the African economic crisis</a:t>
            </a:r>
          </a:p>
          <a:p>
            <a:r>
              <a:rPr lang="en-US" dirty="0" smtClean="0"/>
              <a:t>Spans: 1860 to 2014</a:t>
            </a:r>
            <a:endParaRPr lang="en-US" dirty="0"/>
          </a:p>
          <a:p>
            <a:r>
              <a:rPr lang="en-US" dirty="0" smtClean="0"/>
              <a:t>13 countries: </a:t>
            </a:r>
          </a:p>
          <a:p>
            <a:pPr lvl="1"/>
            <a:r>
              <a:rPr lang="en-US" dirty="0" smtClean="0"/>
              <a:t>Algeria</a:t>
            </a:r>
            <a:r>
              <a:rPr lang="en-US"/>
              <a:t>, </a:t>
            </a:r>
            <a:r>
              <a:rPr lang="en-US" smtClean="0"/>
              <a:t> Angola</a:t>
            </a:r>
            <a:r>
              <a:rPr lang="en-US" dirty="0"/>
              <a:t>, Central African Republic, Ivory Coast, Egypt, Kenya, Mauritius, Morocco, Nigeria, South Africa, Tunisia, Zambia, and Zimbabwe. </a:t>
            </a:r>
            <a:endParaRPr lang="en-US" dirty="0" smtClean="0"/>
          </a:p>
          <a:p>
            <a:r>
              <a:rPr lang="en-US" dirty="0" smtClean="0"/>
              <a:t>Economic Ups &amp; Downs</a:t>
            </a:r>
          </a:p>
          <a:p>
            <a:r>
              <a:rPr lang="en-US" dirty="0" smtClean="0"/>
              <a:t>Factors to Consider</a:t>
            </a:r>
          </a:p>
          <a:p>
            <a:r>
              <a:rPr lang="en-US" dirty="0" smtClean="0"/>
              <a:t>How to prevent a future Crisis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47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of recordings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560" y="2336442"/>
            <a:ext cx="6398880" cy="423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4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Countries with a crisis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827" y="2366573"/>
            <a:ext cx="6200345" cy="410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72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Exchange rate to us dollars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462" y="2351668"/>
            <a:ext cx="7327075" cy="407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11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Countries with a banking crisis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544" y="2348223"/>
            <a:ext cx="6520911" cy="431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0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Countries in domestic debt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441" y="2426566"/>
            <a:ext cx="6537118" cy="432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2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Crisis distribution by year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998" y="2399552"/>
            <a:ext cx="6560004" cy="433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7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Crisis distribution by year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568" y="2455649"/>
            <a:ext cx="6370864" cy="42145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381505" y="3075709"/>
            <a:ext cx="20663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Mean: </a:t>
            </a:r>
            <a:r>
              <a:rPr lang="nb-NO" dirty="0"/>
              <a:t>1967.768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Standard Deviation: </a:t>
            </a:r>
            <a:r>
              <a:rPr lang="is-IS" dirty="0" smtClean="0"/>
              <a:t>33.53063</a:t>
            </a:r>
            <a:endParaRPr lang="is-IS" dirty="0"/>
          </a:p>
        </p:txBody>
      </p:sp>
      <p:sp>
        <p:nvSpPr>
          <p:cNvPr id="5" name="TextBox 4"/>
          <p:cNvSpPr txBox="1"/>
          <p:nvPr/>
        </p:nvSpPr>
        <p:spPr>
          <a:xfrm>
            <a:off x="605642" y="2743200"/>
            <a:ext cx="1721922" cy="1532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/>
              <a:t>Graph demonstrates a normal distribution.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5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168</TotalTime>
  <Words>225</Words>
  <Application>Microsoft Macintosh PowerPoint</Application>
  <PresentationFormat>Widescreen</PresentationFormat>
  <Paragraphs>50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Gill Sans MT</vt:lpstr>
      <vt:lpstr>Mangal</vt:lpstr>
      <vt:lpstr>Arial</vt:lpstr>
      <vt:lpstr>Parcel</vt:lpstr>
      <vt:lpstr>African Economic Crisis</vt:lpstr>
      <vt:lpstr>focus</vt:lpstr>
      <vt:lpstr>Distribution of recordings</vt:lpstr>
      <vt:lpstr>Countries with a crisis</vt:lpstr>
      <vt:lpstr>Exchange rate to us dollars</vt:lpstr>
      <vt:lpstr>Countries with a banking crisis</vt:lpstr>
      <vt:lpstr>Countries in domestic debt</vt:lpstr>
      <vt:lpstr>Crisis distribution by year</vt:lpstr>
      <vt:lpstr>Crisis distribution by year</vt:lpstr>
      <vt:lpstr>Central limit theorem</vt:lpstr>
      <vt:lpstr>sampling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African Economic Crisis</dc:title>
  <dc:creator>Microsoft Office User</dc:creator>
  <cp:lastModifiedBy>Microsoft Office User</cp:lastModifiedBy>
  <cp:revision>13</cp:revision>
  <dcterms:created xsi:type="dcterms:W3CDTF">2019-12-07T18:26:27Z</dcterms:created>
  <dcterms:modified xsi:type="dcterms:W3CDTF">2019-12-12T00:34:04Z</dcterms:modified>
</cp:coreProperties>
</file>